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9" r:id="rId3"/>
    <p:sldId id="260" r:id="rId4"/>
    <p:sldId id="258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6B62E3-870B-4A03-9C39-B0C4709611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8F35F2F-EB4C-493C-8F8F-626D119AD6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552FA5-3638-4A7D-AF65-F4FCE9BD5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DCBDFB-BCDC-4712-99DA-20D94C834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C21CFA-F77C-49CF-8BE1-FE50184E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999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036459-F529-4CB0-B3D4-A5B618FBA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3507244-DD8E-4D13-91CC-BC5B313A24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6E9BF5-A8CA-4B23-92AB-00CDE4694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196B9E-D52F-4775-8BF4-35573CE1A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51B994-8215-417F-8CE7-2C8EB356B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8595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46AFC95-585C-45F6-9E9C-BBCAB025B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C6503B-B49D-4463-A84B-F229D90DD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D3FB3E-A6AA-4E40-A36F-8BFC730CE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AA8CBE-0BA0-4EB3-ABD5-6B8C5DD3A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8DA930-8DD5-4B79-98B4-0B3F524DA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624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A7268D-90AF-4C76-9405-715C428DC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EAFB61-91E2-4304-B4DA-9891FDFF4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EEB190-EFB6-4E22-B530-F73477E70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C74B48-9FC1-4082-ACD3-0B94EEB34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BAFA06-49E1-4E25-B51B-1FF6EFA61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041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900D61-4485-4625-8290-2D12A9AAD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FA31C4-4C27-4A8C-981D-3C08D4FDF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6E72F2-55C1-43FA-B41F-4AEC2BE68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D13AF4-FE3F-4DC6-9B05-8ABE6E75E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27947E-5BA3-4B64-AE24-B9F183D44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5782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4D1DF2-8CEF-4938-A4D8-3D9991778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C7BBCA-9298-40FA-8367-5EB7F2F653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F3FD7E8-0839-4BDB-8AB4-F75F2EE8F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7805D90-87AC-4AC6-B16F-B4CDFF922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EE85C64-9F0F-4243-8387-894B2EC86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D6DAC8-FD3A-4B43-9D6F-DCD5B6C53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5152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B7689-AB02-4542-A8ED-1EB5F1D32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A1A15D-B18B-48F7-9AFD-DDBBF9809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22178F-EA49-4167-B0B7-920EEC4092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4E232E1-807A-47A4-A529-2183149E9D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C28ED6-CB1F-4485-AE71-B904F806BA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016FA0C-6EF1-46E8-A001-A1661A051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8AD7B6D-A5B1-428D-906A-17DEA2725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AB78B37-A312-431B-BDF6-79CEC239F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59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468160-AB0C-4CF3-A9B8-5931A95C5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D540608-40BA-4703-9FEC-137CF0C5E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B10A4DC-7901-499B-A864-6D22A1A72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C5EA277-0D59-4E1E-8B52-EE2185737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331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EA8921D-802D-4B77-A1FA-174F98308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BEA3D2E-6762-470B-A9F4-D668EFEDF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828999F-4A4C-48C2-9E32-B39321777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075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05E9F6-5CCD-43AB-95EF-7ECF52A65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D5CAD1-2C0B-4E48-8B4C-0A4DC4254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398689-F34A-4BA7-8560-D5EEEE8F11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B871BCF-4767-4453-8F32-DB12330F0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506533-3182-484D-AE01-4D112D788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F8319C-48A0-418F-956D-A68C196D6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6509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19E4C-6FDD-44E8-806A-3EEFA95D1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EA76286-9F8F-402F-8F80-2FD63D6A3B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E806EC-C82B-4B2E-BDB5-7E1B11183C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D682D71-0461-4939-B09F-FC86316BB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6FCCC2-A639-4468-859C-91A0A31F8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C7B9F0-01A4-4E4B-B2C8-E603DD22D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062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F22A56E-85F3-49B6-B799-17536B108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24505E-2D73-4A9F-A840-350891AAB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00CA2D-8E41-4EEF-B26F-BA1AEA7A0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7E7ED-73AC-4E9B-974F-51E48C9D58DB}" type="datetimeFigureOut">
              <a:rPr lang="zh-CN" altLang="en-US" smtClean="0"/>
              <a:t>2018/5/17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FEBCC5-56D5-48EC-9E6F-0EA2EA6A73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156CB9-4A82-4D40-9DF9-34C9F34376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BB767-5E69-45A3-AA8C-06E3C5D87A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5072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3" Type="http://schemas.microsoft.com/office/2007/relationships/media" Target="../media/media2.wav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2.png"/><Relationship Id="rId5" Type="http://schemas.microsoft.com/office/2007/relationships/media" Target="../media/media3.wav"/><Relationship Id="rId10" Type="http://schemas.openxmlformats.org/officeDocument/2006/relationships/image" Target="../media/image1.png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6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audio" Target="../media/media7.wav"/><Relationship Id="rId5" Type="http://schemas.microsoft.com/office/2007/relationships/media" Target="../media/media7.wav"/><Relationship Id="rId4" Type="http://schemas.openxmlformats.org/officeDocument/2006/relationships/audio" Target="../media/media6.wav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9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audio" Target="../media/media10.wav"/><Relationship Id="rId5" Type="http://schemas.microsoft.com/office/2007/relationships/media" Target="../media/media10.wav"/><Relationship Id="rId4" Type="http://schemas.openxmlformats.org/officeDocument/2006/relationships/audio" Target="../media/media9.wav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79FF738-E1E7-47AC-A2B7-6CE7B5B5B36A}"/>
              </a:ext>
            </a:extLst>
          </p:cNvPr>
          <p:cNvSpPr txBox="1"/>
          <p:nvPr/>
        </p:nvSpPr>
        <p:spPr>
          <a:xfrm>
            <a:off x="2452468" y="1834158"/>
            <a:ext cx="72870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/>
              <a:t>医学信号第四次作业</a:t>
            </a:r>
            <a:endParaRPr lang="en-US" altLang="zh-CN" sz="5400" dirty="0"/>
          </a:p>
          <a:p>
            <a:pPr algn="ctr"/>
            <a:endParaRPr lang="en-US" altLang="zh-CN" sz="2400" dirty="0"/>
          </a:p>
          <a:p>
            <a:pPr algn="ctr"/>
            <a:r>
              <a:rPr lang="zh-CN" altLang="en-US" sz="2400" dirty="0"/>
              <a:t>张冰</a:t>
            </a:r>
            <a:endParaRPr lang="en-US" altLang="zh-CN" sz="2400" dirty="0"/>
          </a:p>
          <a:p>
            <a:pPr algn="ctr"/>
            <a:r>
              <a:rPr lang="en-US" altLang="zh-CN" sz="2400" dirty="0"/>
              <a:t>171848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78527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0F02F56-8CAA-4376-A5B8-6D22CE095D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66092" y="998352"/>
            <a:ext cx="9959926" cy="4861295"/>
          </a:xfrm>
          <a:prstGeom prst="rect">
            <a:avLst/>
          </a:prstGeom>
        </p:spPr>
      </p:pic>
      <p:pic>
        <p:nvPicPr>
          <p:cNvPr id="3" name="myVoice1">
            <a:hlinkClick r:id="" action="ppaction://media"/>
            <a:extLst>
              <a:ext uri="{FF2B5EF4-FFF2-40B4-BE49-F238E27FC236}">
                <a16:creationId xmlns:a16="http://schemas.microsoft.com/office/drawing/2014/main" id="{F54EFBA7-7D61-4C90-83B1-FE5B302B44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76073" y="1098452"/>
            <a:ext cx="609600" cy="609600"/>
          </a:xfrm>
          <a:prstGeom prst="rect">
            <a:avLst/>
          </a:prstGeom>
        </p:spPr>
      </p:pic>
      <p:pic>
        <p:nvPicPr>
          <p:cNvPr id="5" name="myVoice2">
            <a:hlinkClick r:id="" action="ppaction://media"/>
            <a:extLst>
              <a:ext uri="{FF2B5EF4-FFF2-40B4-BE49-F238E27FC236}">
                <a16:creationId xmlns:a16="http://schemas.microsoft.com/office/drawing/2014/main" id="{6118C107-2A2E-4D79-92BF-1605D5058BE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76073" y="2364545"/>
            <a:ext cx="609600" cy="609600"/>
          </a:xfrm>
          <a:prstGeom prst="rect">
            <a:avLst/>
          </a:prstGeom>
        </p:spPr>
      </p:pic>
      <p:pic>
        <p:nvPicPr>
          <p:cNvPr id="6" name="myVoice3">
            <a:hlinkClick r:id="" action="ppaction://media"/>
            <a:extLst>
              <a:ext uri="{FF2B5EF4-FFF2-40B4-BE49-F238E27FC236}">
                <a16:creationId xmlns:a16="http://schemas.microsoft.com/office/drawing/2014/main" id="{C3F8051F-9D14-41FB-8235-5638B67FE69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76073" y="3630638"/>
            <a:ext cx="609600" cy="609600"/>
          </a:xfrm>
          <a:prstGeom prst="rect">
            <a:avLst/>
          </a:prstGeom>
        </p:spPr>
      </p:pic>
      <p:pic>
        <p:nvPicPr>
          <p:cNvPr id="7" name="simpleMix">
            <a:hlinkClick r:id="" action="ppaction://media"/>
            <a:extLst>
              <a:ext uri="{FF2B5EF4-FFF2-40B4-BE49-F238E27FC236}">
                <a16:creationId xmlns:a16="http://schemas.microsoft.com/office/drawing/2014/main" id="{38494D8C-630A-4489-9429-C43C07CE5726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76073" y="4896731"/>
            <a:ext cx="609600" cy="6096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79FF738-E1E7-47AC-A2B7-6CE7B5B5B36A}"/>
              </a:ext>
            </a:extLst>
          </p:cNvPr>
          <p:cNvSpPr txBox="1"/>
          <p:nvPr/>
        </p:nvSpPr>
        <p:spPr>
          <a:xfrm>
            <a:off x="3756074" y="300780"/>
            <a:ext cx="4290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原声音频及音波图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5FEF12C-DA96-4A43-ADDC-964C5487B2DB}"/>
              </a:ext>
            </a:extLst>
          </p:cNvPr>
          <p:cNvSpPr txBox="1"/>
          <p:nvPr/>
        </p:nvSpPr>
        <p:spPr>
          <a:xfrm>
            <a:off x="0" y="1338720"/>
            <a:ext cx="133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张冰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C45FC93-5773-4E46-AC4A-AC87ADFDC67E}"/>
              </a:ext>
            </a:extLst>
          </p:cNvPr>
          <p:cNvSpPr txBox="1"/>
          <p:nvPr/>
        </p:nvSpPr>
        <p:spPr>
          <a:xfrm>
            <a:off x="0" y="2524724"/>
            <a:ext cx="133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田甜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0C00936-60A2-4795-94C7-BE8B06CE9FBC}"/>
              </a:ext>
            </a:extLst>
          </p:cNvPr>
          <p:cNvSpPr txBox="1"/>
          <p:nvPr/>
        </p:nvSpPr>
        <p:spPr>
          <a:xfrm>
            <a:off x="0" y="3710728"/>
            <a:ext cx="133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杨敏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BBCAB6A-F04B-428F-A938-94BAC3E8B211}"/>
              </a:ext>
            </a:extLst>
          </p:cNvPr>
          <p:cNvSpPr txBox="1"/>
          <p:nvPr/>
        </p:nvSpPr>
        <p:spPr>
          <a:xfrm>
            <a:off x="0" y="4896731"/>
            <a:ext cx="133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线性混合</a:t>
            </a:r>
          </a:p>
        </p:txBody>
      </p:sp>
    </p:spTree>
    <p:extLst>
      <p:ext uri="{BB962C8B-B14F-4D97-AF65-F5344CB8AC3E}">
        <p14:creationId xmlns:p14="http://schemas.microsoft.com/office/powerpoint/2010/main" val="29271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EBDA724-CAF9-4DF3-95E9-7CD25A3AB4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7216" y="1168621"/>
            <a:ext cx="9970785" cy="3769139"/>
          </a:xfrm>
          <a:prstGeom prst="rect">
            <a:avLst/>
          </a:prstGeom>
        </p:spPr>
      </p:pic>
      <p:pic>
        <p:nvPicPr>
          <p:cNvPr id="5" name="myVoiceMix1">
            <a:hlinkClick r:id="" action="ppaction://media"/>
            <a:extLst>
              <a:ext uri="{FF2B5EF4-FFF2-40B4-BE49-F238E27FC236}">
                <a16:creationId xmlns:a16="http://schemas.microsoft.com/office/drawing/2014/main" id="{301161EA-3401-4F0F-BC00-BECC020674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90142" y="1365738"/>
            <a:ext cx="609600" cy="609600"/>
          </a:xfrm>
          <a:prstGeom prst="rect">
            <a:avLst/>
          </a:prstGeom>
        </p:spPr>
      </p:pic>
      <p:pic>
        <p:nvPicPr>
          <p:cNvPr id="6" name="myVoiceMix2">
            <a:hlinkClick r:id="" action="ppaction://media"/>
            <a:extLst>
              <a:ext uri="{FF2B5EF4-FFF2-40B4-BE49-F238E27FC236}">
                <a16:creationId xmlns:a16="http://schemas.microsoft.com/office/drawing/2014/main" id="{8B73992D-C8E8-4E03-89A0-53CD6AB5778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90142" y="2589628"/>
            <a:ext cx="609600" cy="609600"/>
          </a:xfrm>
          <a:prstGeom prst="rect">
            <a:avLst/>
          </a:prstGeom>
        </p:spPr>
      </p:pic>
      <p:pic>
        <p:nvPicPr>
          <p:cNvPr id="7" name="myVoiceMix3">
            <a:hlinkClick r:id="" action="ppaction://media"/>
            <a:extLst>
              <a:ext uri="{FF2B5EF4-FFF2-40B4-BE49-F238E27FC236}">
                <a16:creationId xmlns:a16="http://schemas.microsoft.com/office/drawing/2014/main" id="{DFA6780F-9492-4076-B597-E479784CA79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90142" y="3880340"/>
            <a:ext cx="609600" cy="6096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9406B31-CAB9-43E4-B022-C728E8BDED3E}"/>
              </a:ext>
            </a:extLst>
          </p:cNvPr>
          <p:cNvSpPr txBox="1"/>
          <p:nvPr/>
        </p:nvSpPr>
        <p:spPr>
          <a:xfrm>
            <a:off x="0" y="1606006"/>
            <a:ext cx="133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非线性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A7025FD-99F6-43E9-A3B4-0112CFD148EC}"/>
              </a:ext>
            </a:extLst>
          </p:cNvPr>
          <p:cNvSpPr txBox="1"/>
          <p:nvPr/>
        </p:nvSpPr>
        <p:spPr>
          <a:xfrm>
            <a:off x="0" y="2803240"/>
            <a:ext cx="133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非线性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4BC22A2-A636-47FF-88F1-E1D05582B7A7}"/>
              </a:ext>
            </a:extLst>
          </p:cNvPr>
          <p:cNvSpPr txBox="1"/>
          <p:nvPr/>
        </p:nvSpPr>
        <p:spPr>
          <a:xfrm>
            <a:off x="0" y="4000474"/>
            <a:ext cx="133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非线性</a:t>
            </a:r>
            <a:r>
              <a:rPr lang="en-US" altLang="zh-CN" dirty="0"/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2701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FF3D638-D289-468F-B781-BD5DCC69E0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63041" y="1065822"/>
            <a:ext cx="9959926" cy="3659580"/>
          </a:xfrm>
          <a:prstGeom prst="rect">
            <a:avLst/>
          </a:prstGeom>
        </p:spPr>
      </p:pic>
      <p:pic>
        <p:nvPicPr>
          <p:cNvPr id="5" name="myVoiceSep1">
            <a:hlinkClick r:id="" action="ppaction://media"/>
            <a:extLst>
              <a:ext uri="{FF2B5EF4-FFF2-40B4-BE49-F238E27FC236}">
                <a16:creationId xmlns:a16="http://schemas.microsoft.com/office/drawing/2014/main" id="{B927088D-0543-406B-88F1-481F9CC7AA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615" y="1393874"/>
            <a:ext cx="609600" cy="609600"/>
          </a:xfrm>
          <a:prstGeom prst="rect">
            <a:avLst/>
          </a:prstGeom>
        </p:spPr>
      </p:pic>
      <p:pic>
        <p:nvPicPr>
          <p:cNvPr id="6" name="myVoiceSep2">
            <a:hlinkClick r:id="" action="ppaction://media"/>
            <a:extLst>
              <a:ext uri="{FF2B5EF4-FFF2-40B4-BE49-F238E27FC236}">
                <a16:creationId xmlns:a16="http://schemas.microsoft.com/office/drawing/2014/main" id="{15C815FE-E12A-471A-A0C1-0190A42E2AE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615" y="2552029"/>
            <a:ext cx="609600" cy="609600"/>
          </a:xfrm>
          <a:prstGeom prst="rect">
            <a:avLst/>
          </a:prstGeom>
        </p:spPr>
      </p:pic>
      <p:pic>
        <p:nvPicPr>
          <p:cNvPr id="7" name="myVoiceSep3">
            <a:hlinkClick r:id="" action="ppaction://media"/>
            <a:extLst>
              <a:ext uri="{FF2B5EF4-FFF2-40B4-BE49-F238E27FC236}">
                <a16:creationId xmlns:a16="http://schemas.microsoft.com/office/drawing/2014/main" id="{5EDDFD21-9358-4CA0-9EAA-2B5B1E33648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615" y="3791073"/>
            <a:ext cx="609600" cy="6096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FCE057B-046C-46AA-9DD4-7F26567C6A69}"/>
              </a:ext>
            </a:extLst>
          </p:cNvPr>
          <p:cNvSpPr txBox="1"/>
          <p:nvPr/>
        </p:nvSpPr>
        <p:spPr>
          <a:xfrm>
            <a:off x="0" y="1659333"/>
            <a:ext cx="133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听着像田甜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328D0B3-62D9-4540-9A16-5B507CF27941}"/>
              </a:ext>
            </a:extLst>
          </p:cNvPr>
          <p:cNvSpPr txBox="1"/>
          <p:nvPr/>
        </p:nvSpPr>
        <p:spPr>
          <a:xfrm>
            <a:off x="0" y="2845337"/>
            <a:ext cx="133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听着像杨敏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2A0CA8A-919F-49EA-8FCB-CD1266A4C68D}"/>
              </a:ext>
            </a:extLst>
          </p:cNvPr>
          <p:cNvSpPr txBox="1"/>
          <p:nvPr/>
        </p:nvSpPr>
        <p:spPr>
          <a:xfrm>
            <a:off x="0" y="4031341"/>
            <a:ext cx="133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听着像张冰</a:t>
            </a:r>
          </a:p>
        </p:txBody>
      </p:sp>
    </p:spTree>
    <p:extLst>
      <p:ext uri="{BB962C8B-B14F-4D97-AF65-F5344CB8AC3E}">
        <p14:creationId xmlns:p14="http://schemas.microsoft.com/office/powerpoint/2010/main" val="310343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43</Words>
  <Application>Microsoft Office PowerPoint</Application>
  <PresentationFormat>宽屏</PresentationFormat>
  <Paragraphs>15</Paragraphs>
  <Slides>4</Slides>
  <Notes>0</Notes>
  <HiddenSlides>0</HiddenSlides>
  <MMClips>10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lixh92@163.com</dc:creator>
  <cp:lastModifiedBy>lixh92@163.com</cp:lastModifiedBy>
  <cp:revision>12</cp:revision>
  <dcterms:created xsi:type="dcterms:W3CDTF">2018-05-17T15:00:33Z</dcterms:created>
  <dcterms:modified xsi:type="dcterms:W3CDTF">2018-05-17T15:27:32Z</dcterms:modified>
</cp:coreProperties>
</file>

<file path=docProps/thumbnail.jpeg>
</file>